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7448-56D5-45EB-AE24-9D580726F05D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EA8CC-A8EF-4827-987C-88F4F1A3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КОД -  ИНТЕРАКТИВНОЕ СРЕДСТВО ОБУЧЕНИЯ  СОВРЕМЕННОЙ  ШКОЛЫ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ru-RU" dirty="0" err="1" smtClean="0"/>
              <a:t>Хлынцева</a:t>
            </a:r>
            <a:r>
              <a:rPr lang="ru-RU" dirty="0" smtClean="0"/>
              <a:t> Ю.В.</a:t>
            </a:r>
          </a:p>
          <a:p>
            <a:r>
              <a:rPr lang="ru-RU" dirty="0" smtClean="0"/>
              <a:t>ГБОУ СОШ № 5 «ОЦ «Лидер»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.о. </a:t>
            </a:r>
            <a:r>
              <a:rPr lang="ru-RU" dirty="0" err="1" smtClean="0"/>
              <a:t>Кинель</a:t>
            </a:r>
            <a:r>
              <a:rPr lang="ru-RU" dirty="0" smtClean="0"/>
              <a:t> Самарской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современного ученика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524858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952327" cy="52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«Страшное это дело – безделье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партой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Сухомлинский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uche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672407" cy="2612411"/>
          </a:xfrm>
        </p:spPr>
      </p:pic>
      <p:pic>
        <p:nvPicPr>
          <p:cNvPr id="6" name="Содержимое 5" descr="IMG_20170913_1044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924944"/>
            <a:ext cx="4677330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урока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85722"/>
            <a:ext cx="4578356" cy="257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937" y="3933056"/>
            <a:ext cx="4678671" cy="26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мобильного образования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QR-код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Связь </a:t>
            </a:r>
            <a:r>
              <a:rPr lang="ru-RU" dirty="0"/>
              <a:t>мира физического с миром сетевым, скрывающий  </a:t>
            </a:r>
            <a:r>
              <a:rPr lang="ru-RU" dirty="0" smtClean="0"/>
              <a:t>тайну</a:t>
            </a:r>
            <a:r>
              <a:rPr lang="ru-RU" dirty="0"/>
              <a:t>, </a:t>
            </a:r>
            <a:r>
              <a:rPr lang="ru-RU" dirty="0" smtClean="0"/>
              <a:t>загадку.</a:t>
            </a:r>
          </a:p>
          <a:p>
            <a:r>
              <a:rPr lang="ru-RU" dirty="0" smtClean="0"/>
              <a:t>Программное </a:t>
            </a:r>
            <a:r>
              <a:rPr lang="ru-RU" dirty="0"/>
              <a:t>обеспечение для создания и считывания кода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ели использования QR-кода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Вовлечь учащихся в урок</a:t>
            </a:r>
          </a:p>
          <a:p>
            <a:r>
              <a:rPr lang="ru-RU" dirty="0" smtClean="0"/>
              <a:t>Повысить  </a:t>
            </a:r>
            <a:r>
              <a:rPr lang="ru-RU" dirty="0"/>
              <a:t>интерес к </a:t>
            </a:r>
            <a:r>
              <a:rPr lang="ru-RU" dirty="0" smtClean="0"/>
              <a:t>теме</a:t>
            </a:r>
          </a:p>
          <a:p>
            <a:r>
              <a:rPr lang="ru-RU" dirty="0"/>
              <a:t>И</a:t>
            </a:r>
            <a:r>
              <a:rPr lang="ru-RU" dirty="0" smtClean="0"/>
              <a:t>зменить способ организации работы </a:t>
            </a:r>
            <a:r>
              <a:rPr lang="ru-RU" dirty="0"/>
              <a:t>на </a:t>
            </a:r>
            <a:r>
              <a:rPr lang="ru-RU" dirty="0" smtClean="0"/>
              <a:t>уроке</a:t>
            </a:r>
          </a:p>
          <a:p>
            <a:r>
              <a:rPr lang="ru-RU" dirty="0" smtClean="0"/>
              <a:t>Предоставить </a:t>
            </a:r>
            <a:r>
              <a:rPr lang="ru-RU" dirty="0"/>
              <a:t>учащимся </a:t>
            </a:r>
            <a:r>
              <a:rPr lang="ru-RU" dirty="0" smtClean="0"/>
              <a:t>большую самостоятельность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QR-кодов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уроке и внеурочной деятельности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860032" cy="27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203400" cy="45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C:\Users\lider212\Downloads\qr-code (1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429000"/>
            <a:ext cx="5820139" cy="32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7659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Моментальная система опроса</a:t>
            </a:r>
          </a:p>
        </p:txBody>
      </p:sp>
      <p:pic>
        <p:nvPicPr>
          <p:cNvPr id="3" name="Рисунок 2" descr="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3168352" cy="4464496"/>
          </a:xfrm>
          <a:prstGeom prst="rect">
            <a:avLst/>
          </a:prstGeom>
          <a:noFill/>
        </p:spPr>
      </p:pic>
      <p:pic>
        <p:nvPicPr>
          <p:cNvPr id="17410" name="Picture 2" descr="C:\Users\lider212\Desktop\конкурс сипкро\plick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412776"/>
            <a:ext cx="1728192" cy="1728192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3329862" cy="44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QR- КОД -  ИНТЕРАКТИВНОЕ СРЕДСТВО ОБУЧЕНИЯ  СОВРЕМЕННОЙ  ШКОЛЫ </vt:lpstr>
      <vt:lpstr>Портрет современного ученика</vt:lpstr>
      <vt:lpstr>«Страшное это дело – безделье за партой».  В. Сухомлинский </vt:lpstr>
      <vt:lpstr>Активные участники урока</vt:lpstr>
      <vt:lpstr>Технология мобильного образования</vt:lpstr>
      <vt:lpstr>Использования QR-кодов на уроке и внеурочной деятельности</vt:lpstr>
      <vt:lpstr>Слайд 7</vt:lpstr>
      <vt:lpstr>Моментальная система опроса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QR- КОД -  ИНТЕРАКТИВНОЕ СРЕДСТВО ОБУЧЕНИЯ  СОВРЕМЕННОЙ  ШКОЛЫ</dc:title>
  <dc:creator>lider212</dc:creator>
  <cp:lastModifiedBy>lider212</cp:lastModifiedBy>
  <cp:revision>13</cp:revision>
  <dcterms:created xsi:type="dcterms:W3CDTF">2018-05-13T03:29:30Z</dcterms:created>
  <dcterms:modified xsi:type="dcterms:W3CDTF">2018-08-23T14:57:19Z</dcterms:modified>
</cp:coreProperties>
</file>